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379" r:id="rId2"/>
    <p:sldId id="383" r:id="rId3"/>
    <p:sldId id="382" r:id="rId4"/>
    <p:sldId id="381" r:id="rId5"/>
    <p:sldId id="378" r:id="rId6"/>
    <p:sldId id="359" r:id="rId7"/>
    <p:sldId id="372" r:id="rId8"/>
    <p:sldId id="375" r:id="rId9"/>
    <p:sldId id="373" r:id="rId10"/>
    <p:sldId id="376" r:id="rId11"/>
    <p:sldId id="377" r:id="rId12"/>
    <p:sldId id="371" r:id="rId13"/>
    <p:sldId id="360" r:id="rId14"/>
    <p:sldId id="361" r:id="rId15"/>
    <p:sldId id="362" r:id="rId16"/>
    <p:sldId id="363" r:id="rId17"/>
    <p:sldId id="364" r:id="rId18"/>
    <p:sldId id="366" r:id="rId19"/>
    <p:sldId id="367" r:id="rId20"/>
    <p:sldId id="368" r:id="rId21"/>
    <p:sldId id="369" r:id="rId22"/>
    <p:sldId id="370" r:id="rId23"/>
    <p:sldId id="365" r:id="rId24"/>
    <p:sldId id="349" r:id="rId25"/>
    <p:sldId id="350" r:id="rId26"/>
    <p:sldId id="351" r:id="rId27"/>
    <p:sldId id="352" r:id="rId28"/>
    <p:sldId id="353" r:id="rId29"/>
    <p:sldId id="354" r:id="rId30"/>
    <p:sldId id="355" r:id="rId31"/>
    <p:sldId id="356" r:id="rId32"/>
    <p:sldId id="357" r:id="rId33"/>
    <p:sldId id="358" r:id="rId34"/>
    <p:sldId id="27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48"/>
    <p:restoredTop sz="75100"/>
  </p:normalViewPr>
  <p:slideViewPr>
    <p:cSldViewPr snapToGrid="0" snapToObjects="1">
      <p:cViewPr varScale="1">
        <p:scale>
          <a:sx n="97" d="100"/>
          <a:sy n="97" d="100"/>
        </p:scale>
        <p:origin x="19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9/22/20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64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2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96C-8C8F-5944-9E4E-C9588F72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6606-BB9F-2D45-8CA7-B8776350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Clear, honest writing</a:t>
            </a:r>
          </a:p>
          <a:p>
            <a:pPr lvl="1"/>
            <a:r>
              <a:rPr lang="en-US" dirty="0"/>
              <a:t>Ability to scale up/out is a big win!</a:t>
            </a:r>
          </a:p>
          <a:p>
            <a:pPr lvl="1"/>
            <a:r>
              <a:rPr lang="en-US" dirty="0"/>
              <a:t>Experiment design + explanation: A+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79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7500-A84B-7C4F-BC67-58FA8937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ADA0-D1F6-7541-B7B5-AF024B48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Lacks baselines</a:t>
            </a:r>
          </a:p>
          <a:p>
            <a:pPr lvl="1"/>
            <a:r>
              <a:rPr lang="en-US" dirty="0"/>
              <a:t>Aggregation?</a:t>
            </a:r>
          </a:p>
          <a:p>
            <a:pPr lvl="1"/>
            <a:r>
              <a:rPr lang="en-US" dirty="0"/>
              <a:t>Explain terms</a:t>
            </a:r>
          </a:p>
          <a:p>
            <a:endParaRPr lang="en-US" dirty="0"/>
          </a:p>
          <a:p>
            <a:r>
              <a:rPr lang="en-US" dirty="0"/>
              <a:t>How to choose partitioning key?</a:t>
            </a:r>
          </a:p>
          <a:p>
            <a:r>
              <a:rPr lang="en-US" dirty="0"/>
              <a:t>If scales to 1000+ nodes, what bottlenecks?</a:t>
            </a:r>
          </a:p>
          <a:p>
            <a:r>
              <a:rPr lang="en-US"/>
              <a:t>Failure </a:t>
            </a:r>
            <a:r>
              <a:rPr lang="en-US" dirty="0"/>
              <a:t>on recovery?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37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2336594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</p:txBody>
      </p:sp>
    </p:spTree>
    <p:extLst>
      <p:ext uri="{BB962C8B-B14F-4D97-AF65-F5344CB8AC3E}">
        <p14:creationId xmlns:p14="http://schemas.microsoft.com/office/powerpoint/2010/main" val="35131806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857857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Questions </a:t>
            </a:r>
            <a:r>
              <a:rPr lang="en-US" sz="3200" dirty="0"/>
              <a:t>(different for each group!)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Group 1: Writing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Group 2: Technical Contributions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Group 3: Experiment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Group 4:  Future</a:t>
            </a:r>
          </a:p>
        </p:txBody>
      </p:sp>
    </p:spTree>
    <p:extLst>
      <p:ext uri="{BB962C8B-B14F-4D97-AF65-F5344CB8AC3E}">
        <p14:creationId xmlns:p14="http://schemas.microsoft.com/office/powerpoint/2010/main" val="3701284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5BC-F9D8-744A-879D-3C5F2CFF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0769-D385-EF42-9FE8-67A80A09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Today: multi-machine joins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A2 is out – optimizer!</a:t>
            </a:r>
          </a:p>
          <a:p>
            <a:pPr marL="0" indent="0">
              <a:buNone/>
            </a:pPr>
            <a:r>
              <a:rPr lang="en-US" dirty="0"/>
              <a:t>A1 – what did you learn? What did you already know?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80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</TotalTime>
  <Words>830</Words>
  <Application>Microsoft Macintosh PowerPoint</Application>
  <PresentationFormat>Widescreen</PresentationFormat>
  <Paragraphs>201</Paragraphs>
  <Slides>34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Avenir Next</vt:lpstr>
      <vt:lpstr>Calibri</vt:lpstr>
      <vt:lpstr>Office Theme</vt:lpstr>
      <vt:lpstr>Class 6</vt:lpstr>
      <vt:lpstr>PowerPoint Presentation</vt:lpstr>
      <vt:lpstr>Logistics</vt:lpstr>
      <vt:lpstr>DB seminar talks</vt:lpstr>
      <vt:lpstr>Breakout Questions (different for each group!)</vt:lpstr>
      <vt:lpstr>Class 5</vt:lpstr>
      <vt:lpstr>PowerPoint Presentation</vt:lpstr>
      <vt:lpstr>Logistics</vt:lpstr>
      <vt:lpstr>PowerPoint Presentation</vt:lpstr>
      <vt:lpstr>Reviews</vt:lpstr>
      <vt:lpstr>Reviews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35</cp:revision>
  <dcterms:created xsi:type="dcterms:W3CDTF">2020-09-08T14:06:51Z</dcterms:created>
  <dcterms:modified xsi:type="dcterms:W3CDTF">2020-09-22T20:26:09Z</dcterms:modified>
</cp:coreProperties>
</file>

<file path=docProps/thumbnail.jpeg>
</file>